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7" Type="http://schemas.openxmlformats.org/officeDocument/2006/relationships/font" Target="fonts/Lato-regular.fntdata"/><Relationship Id="rId16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2b27556f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d2b27556f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2b27556f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2b27556f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2b27556f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2b27556f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2b27556f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2b27556f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2b27556f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2b27556f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2b27556f0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2b27556f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Склад ЦПД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Выполнил ученик Яндекс.Лицея Квачук Сергей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Идея проекта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500"/>
              <a:t>У многих людей накопилось большое количество предметов, и этим предметам нужна сортировка.</a:t>
            </a:r>
            <a:endParaRPr sz="25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5125" y="2104925"/>
            <a:ext cx="3807176" cy="285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9" y="2147199"/>
            <a:ext cx="4184901" cy="2770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Задачи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ru" sz="2500"/>
              <a:t>Сделать простой удобный интерфейс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ru" sz="2500"/>
              <a:t>Сделать сделать базу данных клиентов и их предметов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ru" sz="2500"/>
              <a:t>Подключить к интерфейсу базу данных</a:t>
            </a:r>
            <a:endParaRPr sz="25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800" y="2571750"/>
            <a:ext cx="3518025" cy="228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Этапы разработки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500"/>
              <a:t>1)Создание интерфейса</a:t>
            </a:r>
            <a:endParaRPr sz="2500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53625"/>
            <a:ext cx="5216002" cy="2719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7575" y="0"/>
            <a:ext cx="4976424" cy="259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5413" y="2396253"/>
            <a:ext cx="4835501" cy="2521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Этапы разработки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Создание базы данных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3100" y="1279075"/>
            <a:ext cx="5237999" cy="348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Этапы разработки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3) Подключение к интерфейсу базу данных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325" y="1559200"/>
            <a:ext cx="5138037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Заключение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Не </a:t>
            </a:r>
            <a:r>
              <a:rPr lang="ru" sz="2500"/>
              <a:t>сделанно</a:t>
            </a:r>
            <a:r>
              <a:rPr lang="ru" sz="2500"/>
              <a:t>: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500"/>
              <a:t>	Функция выхода из аккаунта, функции добавления и удаления предмета в бд.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